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83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0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0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7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6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00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4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55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7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E7C5C-5966-49B7-AB0D-5F08586DD686}" type="datetimeFigureOut">
              <a:rPr lang="en-US" smtClean="0"/>
              <a:t>10/23/2019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B329F-C56E-4562-8A97-116D20709B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97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kern="0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Los </a:t>
            </a:r>
            <a:r>
              <a:rPr lang="en-US" sz="4800" b="1" kern="0" dirty="0" err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>acentos</a:t>
            </a:r>
            <a:r>
              <a:rPr lang="en-US" sz="4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  <a:t/>
            </a:r>
            <a:br>
              <a:rPr lang="en-US" sz="4800" kern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6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Pon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tildes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_tradnl" dirty="0" err="1"/>
              <a:t>Reir</a:t>
            </a:r>
            <a:r>
              <a:rPr lang="es-ES_tradnl" dirty="0"/>
              <a:t>               </a:t>
            </a:r>
            <a:r>
              <a:rPr lang="es-ES_tradnl" dirty="0" smtClean="0"/>
              <a:t>    </a:t>
            </a:r>
            <a:r>
              <a:rPr lang="es-ES_tradnl" dirty="0"/>
              <a:t> </a:t>
            </a:r>
            <a:r>
              <a:rPr lang="es-ES_tradnl" dirty="0" smtClean="0"/>
              <a:t>  </a:t>
            </a:r>
            <a:r>
              <a:rPr lang="es-ES_tradnl" dirty="0" err="1" smtClean="0"/>
              <a:t>paises</a:t>
            </a:r>
            <a:r>
              <a:rPr lang="es-ES_tradnl" dirty="0"/>
              <a:t>          </a:t>
            </a:r>
            <a:r>
              <a:rPr lang="es-ES_tradnl" dirty="0" err="1" smtClean="0"/>
              <a:t>torreon</a:t>
            </a:r>
            <a:r>
              <a:rPr lang="es-ES_tradnl" dirty="0"/>
              <a:t>            </a:t>
            </a:r>
            <a:r>
              <a:rPr lang="es-ES_tradnl" dirty="0" err="1" smtClean="0"/>
              <a:t>geografia</a:t>
            </a:r>
            <a:r>
              <a:rPr lang="es-ES_tradnl" dirty="0"/>
              <a:t>          </a:t>
            </a:r>
            <a:r>
              <a:rPr lang="es-ES_tradnl" dirty="0" smtClean="0"/>
              <a:t>     </a:t>
            </a:r>
            <a:r>
              <a:rPr lang="es-ES_tradnl" dirty="0"/>
              <a:t>  </a:t>
            </a:r>
            <a:r>
              <a:rPr lang="es-ES_tradnl" dirty="0" err="1" smtClean="0"/>
              <a:t>raiz</a:t>
            </a:r>
            <a:endParaRPr lang="en-US" dirty="0"/>
          </a:p>
          <a:p>
            <a:pPr marL="0" indent="0">
              <a:buNone/>
            </a:pPr>
            <a:r>
              <a:rPr lang="es-ES_tradnl" dirty="0" smtClean="0"/>
              <a:t>buhonero</a:t>
            </a:r>
            <a:r>
              <a:rPr lang="es-ES_tradnl" dirty="0"/>
              <a:t>            ruidoso               jaula         </a:t>
            </a:r>
            <a:r>
              <a:rPr lang="es-ES_tradnl" dirty="0" smtClean="0"/>
              <a:t>roedor</a:t>
            </a:r>
          </a:p>
          <a:p>
            <a:pPr marL="0" indent="0">
              <a:buNone/>
            </a:pPr>
            <a:r>
              <a:rPr lang="es-ES_tradnl" dirty="0"/>
              <a:t>                 zoo             boina</a:t>
            </a:r>
            <a:endParaRPr lang="en-US" dirty="0"/>
          </a:p>
          <a:p>
            <a:pPr marL="0" indent="0">
              <a:buNone/>
            </a:pPr>
            <a:r>
              <a:rPr lang="es-ES_tradnl" dirty="0" err="1" smtClean="0"/>
              <a:t>Cacatua</a:t>
            </a:r>
            <a:r>
              <a:rPr lang="es-ES_tradnl" dirty="0"/>
              <a:t>                  </a:t>
            </a:r>
            <a:r>
              <a:rPr lang="es-ES_tradnl" dirty="0" err="1"/>
              <a:t>Maria</a:t>
            </a:r>
            <a:r>
              <a:rPr lang="es-ES_tradnl" dirty="0"/>
              <a:t>                            coagulo            </a:t>
            </a:r>
            <a:r>
              <a:rPr lang="es-ES_tradnl" dirty="0" smtClean="0"/>
              <a:t>       </a:t>
            </a:r>
            <a:r>
              <a:rPr lang="es-ES_tradnl" dirty="0"/>
              <a:t>  </a:t>
            </a:r>
            <a:r>
              <a:rPr lang="es-ES_tradnl" dirty="0" err="1"/>
              <a:t>laud</a:t>
            </a:r>
            <a:r>
              <a:rPr lang="es-ES_tradnl" dirty="0"/>
              <a:t>                    </a:t>
            </a:r>
            <a:r>
              <a:rPr lang="es-ES_tradnl" dirty="0" smtClean="0"/>
              <a:t>   </a:t>
            </a:r>
            <a:r>
              <a:rPr lang="es-ES_tradnl" dirty="0"/>
              <a:t> </a:t>
            </a:r>
            <a:r>
              <a:rPr lang="es-ES_tradnl" dirty="0" err="1" smtClean="0"/>
              <a:t>aupa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Jovial                       </a:t>
            </a:r>
            <a:r>
              <a:rPr lang="es-ES_tradnl" dirty="0" err="1" smtClean="0"/>
              <a:t>diocesis</a:t>
            </a:r>
            <a:r>
              <a:rPr lang="es-ES_tradnl" dirty="0"/>
              <a:t>             </a:t>
            </a:r>
            <a:r>
              <a:rPr lang="es-ES_tradnl" dirty="0" smtClean="0"/>
              <a:t>     </a:t>
            </a:r>
            <a:r>
              <a:rPr lang="es-ES_tradnl" dirty="0"/>
              <a:t> </a:t>
            </a:r>
            <a:r>
              <a:rPr lang="es-ES_tradnl" dirty="0" err="1"/>
              <a:t>cienaga</a:t>
            </a:r>
            <a:r>
              <a:rPr lang="es-ES_tradnl" dirty="0"/>
              <a:t>       </a:t>
            </a:r>
            <a:endParaRPr lang="es-ES_tradnl" dirty="0" smtClean="0"/>
          </a:p>
          <a:p>
            <a:pPr marL="0" indent="0">
              <a:buNone/>
            </a:pPr>
            <a:r>
              <a:rPr lang="es-ES_tradnl" dirty="0"/>
              <a:t>       Diego                  </a:t>
            </a:r>
            <a:r>
              <a:rPr lang="es-ES_tradnl" dirty="0" smtClean="0"/>
              <a:t>            </a:t>
            </a:r>
            <a:r>
              <a:rPr lang="es-ES_tradnl" dirty="0" err="1" smtClean="0"/>
              <a:t>sueter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42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Los acentos </vt:lpstr>
      <vt:lpstr>Pon las tildes</vt:lpstr>
    </vt:vector>
  </TitlesOfParts>
  <Company>Scarsdale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Diptongos</dc:title>
  <dc:creator>Scarsdale High School</dc:creator>
  <cp:lastModifiedBy>Francisco Ormazabal-Orta</cp:lastModifiedBy>
  <cp:revision>36</cp:revision>
  <cp:lastPrinted>2016-11-21T14:48:14Z</cp:lastPrinted>
  <dcterms:created xsi:type="dcterms:W3CDTF">2012-05-21T12:49:12Z</dcterms:created>
  <dcterms:modified xsi:type="dcterms:W3CDTF">2019-10-23T18:15:37Z</dcterms:modified>
</cp:coreProperties>
</file>